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7ae4cb9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shift from traditional cable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 multitask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on the rise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FOX Sports website is hard to navigate</a:t>
            </a:r>
            <a:endParaRPr/>
          </a:p>
        </p:txBody>
      </p:sp>
      <p:sp>
        <p:nvSpPr>
          <p:cNvPr id="133" name="Google Shape;133;g577ae4cb9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7ae4cb9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shift from traditional cable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 multitask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on the rise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FOX Sports website is hard to navigate</a:t>
            </a:r>
            <a:endParaRPr/>
          </a:p>
        </p:txBody>
      </p:sp>
      <p:sp>
        <p:nvSpPr>
          <p:cNvPr id="139" name="Google Shape;139;g577ae4cb93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7ae4cb9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shift from traditional cable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 multitask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on the rise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FOX Sports website is hard to navigate</a:t>
            </a:r>
            <a:endParaRPr/>
          </a:p>
        </p:txBody>
      </p:sp>
      <p:sp>
        <p:nvSpPr>
          <p:cNvPr id="145" name="Google Shape;145;g577ae4cb93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77ae4cb9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shift from traditional cable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 multitask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on the rise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FOX Sports website is hard to navigate</a:t>
            </a:r>
            <a:endParaRPr/>
          </a:p>
        </p:txBody>
      </p:sp>
      <p:sp>
        <p:nvSpPr>
          <p:cNvPr id="151" name="Google Shape;151;g577ae4cb93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1- undefeated champs, those trying to make new achievements, youngest fighters-age 19; strong marketability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2- available on Fox and FS1 and Fox Deportes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3- backstory is captivating to those watching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4- Inside PBC Boxing, youtube, etc. </a:t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7ae4cb9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1- undefeated champs, those trying to make new achievements, youngest fighters-age 19; strong marketability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2- available on Fox and FS1 and Fox Deportes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3- backstory is captivating to those watching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4- Inside PBC Boxing, youtube, etc. </a:t>
            </a:r>
            <a:endParaRPr/>
          </a:p>
        </p:txBody>
      </p:sp>
      <p:sp>
        <p:nvSpPr>
          <p:cNvPr id="162" name="Google Shape;162;g577ae4cb9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77ae4cb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1- undefeated champs, those trying to make new achievements, youngest fighters-age 19; strong marketability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2- available on Fox and FS1 and Fox Deportes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3- backstory is captivating to those watching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4- Inside PBC Boxing, youtube, etc. </a:t>
            </a:r>
            <a:endParaRPr/>
          </a:p>
        </p:txBody>
      </p:sp>
      <p:sp>
        <p:nvSpPr>
          <p:cNvPr id="168" name="Google Shape;168;g577ae4cb93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7ae4cb9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1- undefeated champs, those trying to make new achievements, youngest fighters-age 19; strong marketability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2- available on Fox and FS1 and Fox Deportes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3- backstory is captivating to those watching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4- Inside PBC Boxing, youtube, etc. </a:t>
            </a:r>
            <a:endParaRPr/>
          </a:p>
        </p:txBody>
      </p:sp>
      <p:sp>
        <p:nvSpPr>
          <p:cNvPr id="174" name="Google Shape;174;g577ae4cb93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77ae4cb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1- undefeated champs, those trying to make new achievements, youngest fighters-age 19; strong marketability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2- available on Fox and FS1 and Fox Deportes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3- backstory is captivating to those watching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4- Inside PBC Boxing, youtube, etc. </a:t>
            </a:r>
            <a:endParaRPr/>
          </a:p>
        </p:txBody>
      </p:sp>
      <p:sp>
        <p:nvSpPr>
          <p:cNvPr id="180" name="Google Shape;180;g577ae4cb93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1- McGregor is in UFC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2- viewership loss in cable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3- 3% said they are current boxing fans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4- losing money for PPV fights and cannot track them as much to gain insight for research</a:t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7ae4cb9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1- McGregor is in UFC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2- viewership loss in cable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3- 3% said they are current boxing fans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4- losing money for PPV fights and cannot track them as much to gain insight for research</a:t>
            </a:r>
            <a:endParaRPr/>
          </a:p>
        </p:txBody>
      </p:sp>
      <p:sp>
        <p:nvSpPr>
          <p:cNvPr id="191" name="Google Shape;191;g577ae4cb93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77ae4cb9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1- McGregor is in UFC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2- viewership loss in cable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3- 3% said they are current boxing fans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4- losing money for PPV fights and cannot track them as much to gain insight for research</a:t>
            </a:r>
            <a:endParaRPr/>
          </a:p>
        </p:txBody>
      </p:sp>
      <p:sp>
        <p:nvSpPr>
          <p:cNvPr id="197" name="Google Shape;197;g577ae4cb93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77ae4cb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1- McGregor is in UFC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2- viewership loss in cable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3- 3% said they are current boxing fans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4- losing money for PPV fights and cannot track them as much to gain insight for research</a:t>
            </a:r>
            <a:endParaRPr/>
          </a:p>
        </p:txBody>
      </p:sp>
      <p:sp>
        <p:nvSpPr>
          <p:cNvPr id="203" name="Google Shape;203;g577ae4cb93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77ae4cb9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1- McGregor is in UFC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2- viewership loss in cable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3- 3% said they are current boxing fans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4- losing money for PPV fights and cannot track them as much to gain insight for research</a:t>
            </a:r>
            <a:endParaRPr/>
          </a:p>
        </p:txBody>
      </p:sp>
      <p:sp>
        <p:nvSpPr>
          <p:cNvPr id="209" name="Google Shape;209;g577ae4cb93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11 total networks and broadcasts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Highest viewership ever in 2017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Invest in sports that drive high traffic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Quickly adapt to digital trends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bottom one is deleted</a:t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7ae4cb9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11 total networks and broadcasts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Highest viewership ever in 2017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Invest in sports that drive high traffic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Quickly adapt to digital trends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bottom one is deleted</a:t>
            </a:r>
            <a:endParaRPr/>
          </a:p>
        </p:txBody>
      </p:sp>
      <p:sp>
        <p:nvSpPr>
          <p:cNvPr id="220" name="Google Shape;220;g577ae4cb93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7ae4cb9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11 total networks and broadcasts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Highest viewership ever in 2017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Invest in sports that drive high traffic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Quickly adapt to digital trends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bottom one is deleted</a:t>
            </a:r>
            <a:endParaRPr/>
          </a:p>
        </p:txBody>
      </p:sp>
      <p:sp>
        <p:nvSpPr>
          <p:cNvPr id="226" name="Google Shape;226;g577ae4cb93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77ae4cb9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11 total networks and broadcasts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Highest viewership ever in 2017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Invest in sports that drive high traffic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Quickly adapt to digital trends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bottom one is deleted</a:t>
            </a:r>
            <a:endParaRPr/>
          </a:p>
        </p:txBody>
      </p:sp>
      <p:sp>
        <p:nvSpPr>
          <p:cNvPr id="232" name="Google Shape;232;g577ae4cb93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77ae4cb9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11 total networks and broadcasts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Highest viewership ever in 2017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Invest in sports that drive high traffic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Quickly adapt to digital trends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bottom one is deleted</a:t>
            </a:r>
            <a:endParaRPr/>
          </a:p>
        </p:txBody>
      </p:sp>
      <p:sp>
        <p:nvSpPr>
          <p:cNvPr id="238" name="Google Shape;238;g577ae4cb93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77ae4cb9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49" name="Google Shape;249;g577ae4cb93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77ae4cb9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55" name="Google Shape;255;g577ae4cb93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77ae4cb9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61" name="Google Shape;261;g577ae4cb93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77ae4cb9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67" name="Google Shape;267;g577ae4cb93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77ae4cb9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CORRECT this stat. It should read: a 5% increase in spending in estimated for the industry over the next 5 years.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Viewership depends on fight-match 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 lot of ways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Seasonality = no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Marketing on TV and social media</a:t>
            </a:r>
            <a:endParaRPr/>
          </a:p>
        </p:txBody>
      </p:sp>
      <p:sp>
        <p:nvSpPr>
          <p:cNvPr id="273" name="Google Shape;273;g577ae4cb93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77ae4cb9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284" name="Google Shape;284;g577ae4cb93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77ae4cb9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290" name="Google Shape;290;g577ae4cb93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77ae4cb9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296" name="Google Shape;296;g577ae4cb93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77ae4cb9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302" name="Google Shape;302;g577ae4cb93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Cross Promotion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Enhanced audio and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Low cost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entertaining and knowledgeable commentators</a:t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77ae4cb9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Median age: 47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did this one make it on the final?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70% more likely to watch a gave they bet 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NBA fans 135% more likely to watch boxing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72% men, 28% women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some of these i cant remmeber if are on there, like this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Watching sports events out of home with groups of 3-4 people</a:t>
            </a:r>
            <a:endParaRPr/>
          </a:p>
        </p:txBody>
      </p:sp>
      <p:sp>
        <p:nvSpPr>
          <p:cNvPr id="308" name="Google Shape;308;g577ae4cb93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77ae4cb9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577ae4cb93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77ae4cb9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577ae4cb93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77ae4cb9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577ae4cb93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77ae4cb9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577ae4cb93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77ae4cb9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ESPN, NBC Sports and DAZN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and WWE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History and quality of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Sports viewers arent engaged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make these numbers big or get rid of completely because we already discussed this in previous slides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577ae4cb93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53" name="Google Shape;3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77ae4cb9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59" name="Google Shape;359;g577ae4cb93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7ae4cb9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Cross Promotion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Enhanced audio and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Low cost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entertaining and knowledgeable commentators</a:t>
            </a:r>
            <a:endParaRPr/>
          </a:p>
        </p:txBody>
      </p:sp>
      <p:sp>
        <p:nvSpPr>
          <p:cNvPr id="104" name="Google Shape;104;g577ae4cb9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77ae4cb9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65" name="Google Shape;365;g577ae4cb93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77ae4cb9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71" name="Google Shape;371;g577ae4cb93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77ae4cb9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77" name="Google Shape;377;g577ae4cb93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77ae4cb9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83" name="Google Shape;383;g577ae4cb93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77ae4cb9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these into 2 slides</a:t>
            </a:r>
            <a:endParaRPr/>
          </a:p>
        </p:txBody>
      </p:sp>
      <p:sp>
        <p:nvSpPr>
          <p:cNvPr id="389" name="Google Shape;389;g577ae4cb93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394" name="Google Shape;3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77ae4cb93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01" name="Google Shape;401;g577ae4cb93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77ae4cb9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07" name="Google Shape;407;g577ae4cb93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77ae4cb9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13" name="Google Shape;413;g577ae4cb93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77ae4cb9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19" name="Google Shape;419;g577ae4cb93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7ae4cb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Cross Promotion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Enhanced audio and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Low cost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entertaining and knowledgeable commentators</a:t>
            </a:r>
            <a:endParaRPr/>
          </a:p>
        </p:txBody>
      </p:sp>
      <p:sp>
        <p:nvSpPr>
          <p:cNvPr id="110" name="Google Shape;110;g577ae4cb9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77ae4cb93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25" name="Google Shape;425;g577ae4cb93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77ae4cb93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fine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“intense”, “entertaining”, “rough,” “action-packed”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Big name fights &amp; fighters’ skill levels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38% of prospects are interested in watching</a:t>
            </a:r>
            <a:endParaRPr/>
          </a:p>
        </p:txBody>
      </p:sp>
      <p:sp>
        <p:nvSpPr>
          <p:cNvPr id="431" name="Google Shape;431;g577ae4cb93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9c5a322c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9c5a322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77ae4cb93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77ae4cb93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77ae4cb93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77ae4cb9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77ae4cb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Cross Promotion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Enhanced audio and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Low cost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entertaining and knowledgeable commentators</a:t>
            </a:r>
            <a:endParaRPr/>
          </a:p>
        </p:txBody>
      </p:sp>
      <p:sp>
        <p:nvSpPr>
          <p:cNvPr id="116" name="Google Shape;116;g577ae4cb9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77ae4cb93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77ae4cb9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77ae4cb93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77ae4cb9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as a PPV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willing to pay a premium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familiar with how sport works and don’t know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is social</a:t>
            </a:r>
            <a:endParaRPr/>
          </a:p>
        </p:txBody>
      </p:sp>
      <p:sp>
        <p:nvSpPr>
          <p:cNvPr id="495" name="Google Shape;49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77ae4cb93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as a PPV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willing to pay a premium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familiar with how sport works and don’t know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is social</a:t>
            </a:r>
            <a:endParaRPr/>
          </a:p>
        </p:txBody>
      </p:sp>
      <p:sp>
        <p:nvSpPr>
          <p:cNvPr id="501" name="Google Shape;501;g577ae4cb93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77ae4cb9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as a PPV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willing to pay a premium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familiar with how sport works and don’t know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is social</a:t>
            </a:r>
            <a:endParaRPr/>
          </a:p>
        </p:txBody>
      </p:sp>
      <p:sp>
        <p:nvSpPr>
          <p:cNvPr id="507" name="Google Shape;507;g577ae4cb93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77ae4cb93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as a PPV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willing to pay a premium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familiar with how sport works and don’t know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is social</a:t>
            </a:r>
            <a:endParaRPr/>
          </a:p>
        </p:txBody>
      </p:sp>
      <p:sp>
        <p:nvSpPr>
          <p:cNvPr id="513" name="Google Shape;513;g577ae4cb93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77ae4cb9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as a PPV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willing to pay a premium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Not familiar with how sport works and don’t know fighters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Boxing is social</a:t>
            </a:r>
            <a:endParaRPr/>
          </a:p>
        </p:txBody>
      </p:sp>
      <p:sp>
        <p:nvSpPr>
          <p:cNvPr id="519" name="Google Shape;519;g577ae4cb93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 shitty</a:t>
            </a:r>
            <a:endParaRPr/>
          </a:p>
        </p:txBody>
      </p:sp>
      <p:sp>
        <p:nvSpPr>
          <p:cNvPr id="524" name="Google Shape;5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29" name="Google Shape;52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7ae4cb9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Cross Promotion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Enhanced audio and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Low cost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entertaining and knowledgeable commentators</a:t>
            </a:r>
            <a:endParaRPr/>
          </a:p>
        </p:txBody>
      </p:sp>
      <p:sp>
        <p:nvSpPr>
          <p:cNvPr id="122" name="Google Shape;122;g577ae4cb9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7ae4cb93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35" name="Google Shape;535;g577ae4cb93_0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77ae4cb9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41" name="Google Shape;541;g577ae4cb93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7ae4cb93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47" name="Google Shape;547;g577ae4cb93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77ae4cb93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53" name="Google Shape;553;g577ae4cb93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77ae4cb93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Commentators understand the sport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Enjoy the way fighters in the UFC are promoted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Backstories make a boxer more desirable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PPV is a barrier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Watch matches in social settings</a:t>
            </a:r>
            <a:endParaRPr/>
          </a:p>
        </p:txBody>
      </p:sp>
      <p:sp>
        <p:nvSpPr>
          <p:cNvPr id="559" name="Google Shape;559;g577ae4cb93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77ae4cb9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577ae4cb93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shift from traditional cable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viewers multitask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UFC on the rise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FOX Sports website is hard to navigate</a:t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77ae4cb93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577ae4cb93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77ae4cb9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577ae4cb93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77ae4cb9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577ae4cb93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77ae4cb93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577ae4cb93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hyperlink" Target="http://www.youtube.com/watch?v=_61IZp_RNYg" TargetMode="External"/><Relationship Id="rId6" Type="http://schemas.openxmlformats.org/officeDocument/2006/relationships/image" Target="../media/image33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6.png"/><Relationship Id="rId4" Type="http://schemas.openxmlformats.org/officeDocument/2006/relationships/hyperlink" Target="http://www.youtube.com/watch?v=_61IZp_RNYg" TargetMode="External"/><Relationship Id="rId5" Type="http://schemas.openxmlformats.org/officeDocument/2006/relationships/image" Target="../media/image3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4.png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39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975" y="2877325"/>
            <a:ext cx="7337651" cy="36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829225"/>
            <a:ext cx="7337651" cy="25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737850"/>
            <a:ext cx="7337651" cy="1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055225"/>
            <a:ext cx="7337651" cy="42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963875"/>
            <a:ext cx="7337651" cy="3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785950"/>
            <a:ext cx="7337651" cy="2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737850"/>
            <a:ext cx="7337651" cy="1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947075"/>
            <a:ext cx="7921774" cy="43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834075"/>
            <a:ext cx="7856851" cy="35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656150"/>
            <a:ext cx="8029925" cy="26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737850"/>
            <a:ext cx="7337651" cy="1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3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882175"/>
            <a:ext cx="8051575" cy="4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920600"/>
            <a:ext cx="7965024" cy="34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677800"/>
            <a:ext cx="7986676" cy="26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737850"/>
            <a:ext cx="7337651" cy="1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730725"/>
            <a:ext cx="8203000" cy="46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200458"/>
            <a:ext cx="8203000" cy="31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959025"/>
            <a:ext cx="8203000" cy="23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737850"/>
            <a:ext cx="8203000" cy="1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5365250"/>
            <a:ext cx="8203000" cy="9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903801"/>
            <a:ext cx="8203000" cy="4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531176"/>
            <a:ext cx="8203000" cy="38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288376"/>
            <a:ext cx="8203000" cy="30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3959025"/>
            <a:ext cx="8203000" cy="23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651325"/>
            <a:ext cx="8203000" cy="15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847350"/>
            <a:ext cx="7337651" cy="44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4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730725"/>
            <a:ext cx="8203000" cy="49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336474"/>
            <a:ext cx="8203000" cy="43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2985500"/>
            <a:ext cx="8203000" cy="37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218650"/>
            <a:ext cx="8203000" cy="24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4910925"/>
            <a:ext cx="8203000" cy="17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1860525"/>
            <a:ext cx="8397701" cy="48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2855700"/>
            <a:ext cx="8397701" cy="38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800" y="2755000"/>
            <a:ext cx="7143900" cy="36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3310025"/>
            <a:ext cx="8397701" cy="33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3915775"/>
            <a:ext cx="8397701" cy="27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4434975"/>
            <a:ext cx="8397701" cy="2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00" y="5408525"/>
            <a:ext cx="8397701" cy="12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75" y="2466275"/>
            <a:ext cx="8397701" cy="41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550" y="216350"/>
            <a:ext cx="5389600" cy="2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0" y="2444650"/>
            <a:ext cx="8397701" cy="4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0" y="3007125"/>
            <a:ext cx="8397701" cy="36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0" y="3493719"/>
            <a:ext cx="8397701" cy="321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0" y="4348450"/>
            <a:ext cx="8397701" cy="23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78" y="3923250"/>
            <a:ext cx="74251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0" y="4781125"/>
            <a:ext cx="8397701" cy="19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150" y="2466300"/>
            <a:ext cx="8237200" cy="26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75" y="2985500"/>
            <a:ext cx="8397701" cy="36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50" y="3493719"/>
            <a:ext cx="8397701" cy="321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50" y="4810250"/>
            <a:ext cx="7792900" cy="16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50" y="3959025"/>
            <a:ext cx="8397701" cy="25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75" y="1644200"/>
            <a:ext cx="8397701" cy="42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50" y="2509550"/>
            <a:ext cx="8397701" cy="35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3418175"/>
            <a:ext cx="8397701" cy="25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00" y="5084000"/>
            <a:ext cx="8397701" cy="11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75" y="1362925"/>
            <a:ext cx="8397701" cy="40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75" y="2174223"/>
            <a:ext cx="8397701" cy="29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75" y="2963875"/>
            <a:ext cx="8397701" cy="25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3721075"/>
            <a:ext cx="8397701" cy="25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4348475"/>
            <a:ext cx="8397701" cy="25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4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4348475"/>
            <a:ext cx="8397701" cy="21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4023950"/>
            <a:ext cx="8397701" cy="21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0" y="1847350"/>
            <a:ext cx="7337651" cy="44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4348475"/>
            <a:ext cx="8397701" cy="21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25" y="4348475"/>
            <a:ext cx="8397701" cy="21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00" y="4478275"/>
            <a:ext cx="8749225" cy="2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 Adrian, He did It." id="622" name="Google Shape;622;p107" title="Rocky: Yo Adrian I Did I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1675" y="1361050"/>
            <a:ext cx="5480650" cy="4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 Adrian, He did It." id="628" name="Google Shape;628;p108" title="Rocky: Yo Adrian I Did I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675" y="1361050"/>
            <a:ext cx="5480650" cy="4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889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